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2360" y="-1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B683F-688C-0E4F-A4BC-98CDC30ABC46}" type="datetimeFigureOut">
              <a:rPr lang="it-IT" smtClean="0"/>
              <a:t>17/05/19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A3063-71C4-7D46-87D4-E389A3BC807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2996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B683F-688C-0E4F-A4BC-98CDC30ABC46}" type="datetimeFigureOut">
              <a:rPr lang="it-IT" smtClean="0"/>
              <a:t>17/05/19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A3063-71C4-7D46-87D4-E389A3BC807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4576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B683F-688C-0E4F-A4BC-98CDC30ABC46}" type="datetimeFigureOut">
              <a:rPr lang="it-IT" smtClean="0"/>
              <a:t>17/05/19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A3063-71C4-7D46-87D4-E389A3BC807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7216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B683F-688C-0E4F-A4BC-98CDC30ABC46}" type="datetimeFigureOut">
              <a:rPr lang="it-IT" smtClean="0"/>
              <a:t>17/05/19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A3063-71C4-7D46-87D4-E389A3BC807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3640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B683F-688C-0E4F-A4BC-98CDC30ABC46}" type="datetimeFigureOut">
              <a:rPr lang="it-IT" smtClean="0"/>
              <a:t>17/05/19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A3063-71C4-7D46-87D4-E389A3BC807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8663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B683F-688C-0E4F-A4BC-98CDC30ABC46}" type="datetimeFigureOut">
              <a:rPr lang="it-IT" smtClean="0"/>
              <a:t>17/05/19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A3063-71C4-7D46-87D4-E389A3BC807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2484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B683F-688C-0E4F-A4BC-98CDC30ABC46}" type="datetimeFigureOut">
              <a:rPr lang="it-IT" smtClean="0"/>
              <a:t>17/05/19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A3063-71C4-7D46-87D4-E389A3BC807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2559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B683F-688C-0E4F-A4BC-98CDC30ABC46}" type="datetimeFigureOut">
              <a:rPr lang="it-IT" smtClean="0"/>
              <a:t>17/05/19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A3063-71C4-7D46-87D4-E389A3BC807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8989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B683F-688C-0E4F-A4BC-98CDC30ABC46}" type="datetimeFigureOut">
              <a:rPr lang="it-IT" smtClean="0"/>
              <a:t>17/05/19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A3063-71C4-7D46-87D4-E389A3BC807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7166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B683F-688C-0E4F-A4BC-98CDC30ABC46}" type="datetimeFigureOut">
              <a:rPr lang="it-IT" smtClean="0"/>
              <a:t>17/05/19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A3063-71C4-7D46-87D4-E389A3BC807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3484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B683F-688C-0E4F-A4BC-98CDC30ABC46}" type="datetimeFigureOut">
              <a:rPr lang="it-IT" smtClean="0"/>
              <a:t>17/05/19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A3063-71C4-7D46-87D4-E389A3BC807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248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B683F-688C-0E4F-A4BC-98CDC30ABC46}" type="datetimeFigureOut">
              <a:rPr lang="it-IT" smtClean="0"/>
              <a:t>17/05/19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A3063-71C4-7D46-87D4-E389A3BC807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7922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/>
          <p:cNvGrpSpPr/>
          <p:nvPr/>
        </p:nvGrpSpPr>
        <p:grpSpPr>
          <a:xfrm>
            <a:off x="3381574" y="0"/>
            <a:ext cx="5773422" cy="9144000"/>
            <a:chOff x="2952692" y="0"/>
            <a:chExt cx="5773422" cy="9144000"/>
          </a:xfrm>
        </p:grpSpPr>
        <p:pic>
          <p:nvPicPr>
            <p:cNvPr id="4" name="Immagin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4962" y="0"/>
              <a:ext cx="3101152" cy="9144000"/>
            </a:xfrm>
            <a:prstGeom prst="rect">
              <a:avLst/>
            </a:prstGeom>
          </p:spPr>
        </p:pic>
        <p:pic>
          <p:nvPicPr>
            <p:cNvPr id="5" name="Immagine 4" descr="CRACKINGCANCER_SIMONERIDIPHOTO-177.jp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52692" y="0"/>
              <a:ext cx="2787738" cy="91414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5916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63" y="535820"/>
            <a:ext cx="3683000" cy="566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5704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Macintosh PowerPoint</Application>
  <PresentationFormat>Presentazione su schermo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3" baseType="lpstr">
      <vt:lpstr>Tema di Office</vt:lpstr>
      <vt:lpstr>Presentazione di PowerPoint</vt:lpstr>
      <vt:lpstr>Presentazione di PowerPoint</vt:lpstr>
    </vt:vector>
  </TitlesOfParts>
  <Company>KONCEPT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portatile pino</dc:creator>
  <cp:lastModifiedBy>portatile pino</cp:lastModifiedBy>
  <cp:revision>1</cp:revision>
  <dcterms:created xsi:type="dcterms:W3CDTF">2019-05-17T14:38:55Z</dcterms:created>
  <dcterms:modified xsi:type="dcterms:W3CDTF">2019-05-17T14:46:22Z</dcterms:modified>
</cp:coreProperties>
</file>